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Oswald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587B56A-691B-463F-A538-302461335889}">
  <a:tblStyle styleId="{4587B56A-691B-463F-A538-30246133588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Oswald-bold.fntdata"/><Relationship Id="rId16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a69688fad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a69688fad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a69688fa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a69688f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a69688fa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a69688fa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a69688fad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a69688fad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a69688fad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a69688fad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a69688fad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a69688fad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a69688fad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a69688fad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a69688fad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a69688fad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a69688fad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a69688fad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 amt="41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BetterBeatMatch</a:t>
            </a:r>
            <a:r>
              <a:rPr baseline="30000" lang="en">
                <a:latin typeface="Oswald"/>
                <a:ea typeface="Oswald"/>
                <a:cs typeface="Oswald"/>
                <a:sym typeface="Oswald"/>
              </a:rPr>
              <a:t>TM</a:t>
            </a:r>
            <a:endParaRPr baseline="30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Bailey Anderson</a:t>
            </a:r>
            <a:endParaRPr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Problem - DJing a great set requires a DJ to find the perfect track to transition to, but this can be a difficult task. A DJ must pick a track with:</a:t>
            </a:r>
            <a:endParaRPr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swald"/>
              <a:buChar char="●"/>
            </a:pPr>
            <a:r>
              <a:rPr lang="en" sz="2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A BPM (beats per minute) similar or identical to the current track</a:t>
            </a:r>
            <a:endParaRPr sz="24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swald"/>
              <a:buChar char="●"/>
            </a:pPr>
            <a:r>
              <a:rPr lang="en" sz="2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A key that is identical or one step above or below the current track</a:t>
            </a:r>
            <a:endParaRPr sz="24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swald"/>
              <a:buChar char="●"/>
            </a:pPr>
            <a:r>
              <a:rPr lang="en" sz="2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A track in the same genre. For example, you would want to transition a drum and bass song into another drum and bass song to maintain flow</a:t>
            </a:r>
            <a:endParaRPr sz="24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25" y="0"/>
            <a:ext cx="92625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42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Oswald"/>
                <a:ea typeface="Oswald"/>
                <a:cs typeface="Oswald"/>
                <a:sym typeface="Oswald"/>
              </a:rPr>
              <a:t>Solution: BetterBeatMatch</a:t>
            </a:r>
            <a:r>
              <a:rPr baseline="30000" lang="en" sz="3600">
                <a:latin typeface="Oswald"/>
                <a:ea typeface="Oswald"/>
                <a:cs typeface="Oswald"/>
                <a:sym typeface="Oswald"/>
              </a:rPr>
              <a:t>TM</a:t>
            </a:r>
            <a:endParaRPr baseline="30000" sz="36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Allows users to: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Sort tracks based on BPM, key, genre, s</a:t>
            </a:r>
            <a:r>
              <a:rPr lang="en">
                <a:latin typeface="Oswald"/>
                <a:ea typeface="Oswald"/>
                <a:cs typeface="Oswald"/>
                <a:sym typeface="Oswald"/>
              </a:rPr>
              <a:t>ubgenre, a</a:t>
            </a:r>
            <a:r>
              <a:rPr lang="en">
                <a:latin typeface="Oswald"/>
                <a:ea typeface="Oswald"/>
                <a:cs typeface="Oswald"/>
                <a:sym typeface="Oswald"/>
              </a:rPr>
              <a:t>rtist, and more!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QuickSort</a:t>
            </a:r>
            <a:r>
              <a:rPr baseline="30000" lang="en">
                <a:latin typeface="Oswald"/>
                <a:ea typeface="Oswald"/>
                <a:cs typeface="Oswald"/>
                <a:sym typeface="Oswald"/>
              </a:rPr>
              <a:t>TM</a:t>
            </a:r>
            <a:r>
              <a:rPr lang="en">
                <a:latin typeface="Oswald"/>
                <a:ea typeface="Oswald"/>
                <a:cs typeface="Oswald"/>
                <a:sym typeface="Oswald"/>
              </a:rPr>
              <a:t> function: enter the current song and sort based on the optimal BPM, key, and subgenre for fast access to the perfect smooth transition to the filthiest of bass drops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Tables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graphicFrame>
        <p:nvGraphicFramePr>
          <p:cNvPr id="77" name="Google Shape;77;p17"/>
          <p:cNvGraphicFramePr/>
          <p:nvPr/>
        </p:nvGraphicFramePr>
        <p:xfrm>
          <a:off x="1776325" y="6570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{4587B56A-691B-463F-A538-302461335889}</a:tableStyleId>
              </a:tblPr>
              <a:tblGrid>
                <a:gridCol w="1421775"/>
                <a:gridCol w="1239650"/>
                <a:gridCol w="732425"/>
                <a:gridCol w="732425"/>
                <a:gridCol w="732425"/>
                <a:gridCol w="732425"/>
                <a:gridCol w="732425"/>
                <a:gridCol w="732425"/>
              </a:tblGrid>
              <a:tr h="427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Oswald"/>
                          <a:ea typeface="Oswald"/>
                          <a:cs typeface="Oswald"/>
                          <a:sym typeface="Oswald"/>
                        </a:rPr>
                        <a:t>SongID</a:t>
                      </a:r>
                      <a:endParaRPr b="1" sz="10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Oswald"/>
                          <a:ea typeface="Oswald"/>
                          <a:cs typeface="Oswald"/>
                          <a:sym typeface="Oswald"/>
                        </a:rPr>
                        <a:t>Song</a:t>
                      </a:r>
                      <a:endParaRPr b="1" sz="10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Oswald"/>
                          <a:ea typeface="Oswald"/>
                          <a:cs typeface="Oswald"/>
                          <a:sym typeface="Oswald"/>
                        </a:rPr>
                        <a:t>Subgenre</a:t>
                      </a:r>
                      <a:endParaRPr b="1" sz="10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Oswald"/>
                          <a:ea typeface="Oswald"/>
                          <a:cs typeface="Oswald"/>
                          <a:sym typeface="Oswald"/>
                        </a:rPr>
                        <a:t>Key</a:t>
                      </a:r>
                      <a:endParaRPr b="1" sz="10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Oswald"/>
                          <a:ea typeface="Oswald"/>
                          <a:cs typeface="Oswald"/>
                          <a:sym typeface="Oswald"/>
                        </a:rPr>
                        <a:t>BPM</a:t>
                      </a:r>
                      <a:endParaRPr b="1" sz="10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Oswald"/>
                          <a:ea typeface="Oswald"/>
                          <a:cs typeface="Oswald"/>
                          <a:sym typeface="Oswald"/>
                        </a:rPr>
                        <a:t>Duration</a:t>
                      </a:r>
                      <a:endParaRPr b="1" sz="10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Oswald"/>
                          <a:ea typeface="Oswald"/>
                          <a:cs typeface="Oswald"/>
                          <a:sym typeface="Oswald"/>
                        </a:rPr>
                        <a:t>Comments</a:t>
                      </a:r>
                      <a:endParaRPr b="1" sz="10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Oswald"/>
                          <a:ea typeface="Oswald"/>
                          <a:cs typeface="Oswald"/>
                          <a:sym typeface="Oswald"/>
                        </a:rPr>
                        <a:t>ArtistID</a:t>
                      </a:r>
                      <a:endParaRPr b="1" sz="10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swald"/>
                          <a:ea typeface="Oswald"/>
                          <a:cs typeface="Oswald"/>
                          <a:sym typeface="Oswald"/>
                        </a:rPr>
                        <a:t>1</a:t>
                      </a:r>
                      <a:endParaRPr sz="10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swald"/>
                          <a:ea typeface="Oswald"/>
                          <a:cs typeface="Oswald"/>
                          <a:sym typeface="Oswald"/>
                        </a:rPr>
                        <a:t>G Shit</a:t>
                      </a:r>
                      <a:endParaRPr sz="10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swald"/>
                          <a:ea typeface="Oswald"/>
                          <a:cs typeface="Oswald"/>
                          <a:sym typeface="Oswald"/>
                        </a:rPr>
                        <a:t>Dubstep</a:t>
                      </a:r>
                      <a:endParaRPr sz="10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swald"/>
                          <a:ea typeface="Oswald"/>
                          <a:cs typeface="Oswald"/>
                          <a:sym typeface="Oswald"/>
                        </a:rPr>
                        <a:t>A</a:t>
                      </a:r>
                      <a:endParaRPr sz="10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swald"/>
                          <a:ea typeface="Oswald"/>
                          <a:cs typeface="Oswald"/>
                          <a:sym typeface="Oswald"/>
                        </a:rPr>
                        <a:t>70</a:t>
                      </a:r>
                      <a:endParaRPr sz="10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swald"/>
                          <a:ea typeface="Oswald"/>
                          <a:cs typeface="Oswald"/>
                          <a:sym typeface="Oswald"/>
                        </a:rPr>
                        <a:t>200</a:t>
                      </a:r>
                      <a:endParaRPr sz="10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swald"/>
                          <a:ea typeface="Oswald"/>
                          <a:cs typeface="Oswald"/>
                          <a:sym typeface="Oswald"/>
                        </a:rPr>
                        <a:t>1</a:t>
                      </a:r>
                      <a:endParaRPr sz="10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swald"/>
                          <a:ea typeface="Oswald"/>
                          <a:cs typeface="Oswald"/>
                          <a:sym typeface="Oswald"/>
                        </a:rPr>
                        <a:t>2</a:t>
                      </a:r>
                      <a:endParaRPr sz="10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swald"/>
                          <a:ea typeface="Oswald"/>
                          <a:cs typeface="Oswald"/>
                          <a:sym typeface="Oswald"/>
                        </a:rPr>
                        <a:t>Robo Kitty</a:t>
                      </a:r>
                      <a:endParaRPr sz="10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swald"/>
                          <a:ea typeface="Oswald"/>
                          <a:cs typeface="Oswald"/>
                          <a:sym typeface="Oswald"/>
                        </a:rPr>
                        <a:t>Dubstep</a:t>
                      </a:r>
                      <a:endParaRPr sz="10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swald"/>
                          <a:ea typeface="Oswald"/>
                          <a:cs typeface="Oswald"/>
                          <a:sym typeface="Oswald"/>
                        </a:rPr>
                        <a:t>G</a:t>
                      </a:r>
                      <a:endParaRPr sz="10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swald"/>
                          <a:ea typeface="Oswald"/>
                          <a:cs typeface="Oswald"/>
                          <a:sym typeface="Oswald"/>
                        </a:rPr>
                        <a:t>88</a:t>
                      </a:r>
                      <a:endParaRPr sz="10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swald"/>
                          <a:ea typeface="Oswald"/>
                          <a:cs typeface="Oswald"/>
                          <a:sym typeface="Oswald"/>
                        </a:rPr>
                        <a:t>300</a:t>
                      </a:r>
                      <a:endParaRPr sz="10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swald"/>
                          <a:ea typeface="Oswald"/>
                          <a:cs typeface="Oswald"/>
                          <a:sym typeface="Oswald"/>
                        </a:rPr>
                        <a:t>1</a:t>
                      </a:r>
                      <a:endParaRPr sz="10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swald"/>
                          <a:ea typeface="Oswald"/>
                          <a:cs typeface="Oswald"/>
                          <a:sym typeface="Oswald"/>
                        </a:rPr>
                        <a:t>3</a:t>
                      </a:r>
                      <a:endParaRPr sz="10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swald"/>
                          <a:ea typeface="Oswald"/>
                          <a:cs typeface="Oswald"/>
                          <a:sym typeface="Oswald"/>
                        </a:rPr>
                        <a:t>Vibin</a:t>
                      </a:r>
                      <a:endParaRPr sz="10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swald"/>
                          <a:ea typeface="Oswald"/>
                          <a:cs typeface="Oswald"/>
                          <a:sym typeface="Oswald"/>
                        </a:rPr>
                        <a:t>Bass House</a:t>
                      </a:r>
                      <a:endParaRPr sz="10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swald"/>
                          <a:ea typeface="Oswald"/>
                          <a:cs typeface="Oswald"/>
                          <a:sym typeface="Oswald"/>
                        </a:rPr>
                        <a:t>C</a:t>
                      </a:r>
                      <a:endParaRPr sz="10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swald"/>
                          <a:ea typeface="Oswald"/>
                          <a:cs typeface="Oswald"/>
                          <a:sym typeface="Oswald"/>
                        </a:rPr>
                        <a:t>70</a:t>
                      </a:r>
                      <a:endParaRPr sz="10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swald"/>
                          <a:ea typeface="Oswald"/>
                          <a:cs typeface="Oswald"/>
                          <a:sym typeface="Oswald"/>
                        </a:rPr>
                        <a:t>350</a:t>
                      </a:r>
                      <a:endParaRPr sz="10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swald"/>
                          <a:ea typeface="Oswald"/>
                          <a:cs typeface="Oswald"/>
                          <a:sym typeface="Oswald"/>
                        </a:rPr>
                        <a:t>2</a:t>
                      </a:r>
                      <a:endParaRPr sz="10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swald"/>
                          <a:ea typeface="Oswald"/>
                          <a:cs typeface="Oswald"/>
                          <a:sym typeface="Oswald"/>
                        </a:rPr>
                        <a:t>4</a:t>
                      </a:r>
                      <a:endParaRPr sz="10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swald"/>
                          <a:ea typeface="Oswald"/>
                          <a:cs typeface="Oswald"/>
                          <a:sym typeface="Oswald"/>
                        </a:rPr>
                        <a:t>Moontribe Mix</a:t>
                      </a:r>
                      <a:endParaRPr sz="10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swald"/>
                          <a:ea typeface="Oswald"/>
                          <a:cs typeface="Oswald"/>
                          <a:sym typeface="Oswald"/>
                        </a:rPr>
                        <a:t>Neuro Funk</a:t>
                      </a:r>
                      <a:endParaRPr sz="10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swald"/>
                          <a:ea typeface="Oswald"/>
                          <a:cs typeface="Oswald"/>
                          <a:sym typeface="Oswald"/>
                        </a:rPr>
                        <a:t>B</a:t>
                      </a:r>
                      <a:endParaRPr sz="10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swald"/>
                          <a:ea typeface="Oswald"/>
                          <a:cs typeface="Oswald"/>
                          <a:sym typeface="Oswald"/>
                        </a:rPr>
                        <a:t>128</a:t>
                      </a:r>
                      <a:endParaRPr sz="10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swald"/>
                          <a:ea typeface="Oswald"/>
                          <a:cs typeface="Oswald"/>
                          <a:sym typeface="Oswald"/>
                        </a:rPr>
                        <a:t>256</a:t>
                      </a:r>
                      <a:endParaRPr sz="10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swald"/>
                          <a:ea typeface="Oswald"/>
                          <a:cs typeface="Oswald"/>
                          <a:sym typeface="Oswald"/>
                        </a:rPr>
                        <a:t>3</a:t>
                      </a:r>
                      <a:endParaRPr sz="10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8" name="Google Shape;78;p17"/>
          <p:cNvGraphicFramePr/>
          <p:nvPr/>
        </p:nvGraphicFramePr>
        <p:xfrm>
          <a:off x="311700" y="3148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{4587B56A-691B-463F-A538-302461335889}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Oswald"/>
                          <a:ea typeface="Oswald"/>
                          <a:cs typeface="Oswald"/>
                          <a:sym typeface="Oswald"/>
                        </a:rPr>
                        <a:t>ArtistID</a:t>
                      </a:r>
                      <a:endParaRPr b="1" sz="10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Oswald"/>
                          <a:ea typeface="Oswald"/>
                          <a:cs typeface="Oswald"/>
                          <a:sym typeface="Oswald"/>
                        </a:rPr>
                        <a:t>Artist</a:t>
                      </a:r>
                      <a:endParaRPr b="1" sz="10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Oswald"/>
                          <a:ea typeface="Oswald"/>
                          <a:cs typeface="Oswald"/>
                          <a:sym typeface="Oswald"/>
                        </a:rPr>
                        <a:t>Genre</a:t>
                      </a:r>
                      <a:endParaRPr b="1" sz="10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swald"/>
                          <a:ea typeface="Oswald"/>
                          <a:cs typeface="Oswald"/>
                          <a:sym typeface="Oswald"/>
                        </a:rPr>
                        <a:t>1</a:t>
                      </a:r>
                      <a:endParaRPr sz="10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swald"/>
                          <a:ea typeface="Oswald"/>
                          <a:cs typeface="Oswald"/>
                          <a:sym typeface="Oswald"/>
                        </a:rPr>
                        <a:t>Excision</a:t>
                      </a:r>
                      <a:endParaRPr sz="10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swald"/>
                          <a:ea typeface="Oswald"/>
                          <a:cs typeface="Oswald"/>
                          <a:sym typeface="Oswald"/>
                        </a:rPr>
                        <a:t>Bass</a:t>
                      </a:r>
                      <a:endParaRPr sz="10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swald"/>
                          <a:ea typeface="Oswald"/>
                          <a:cs typeface="Oswald"/>
                          <a:sym typeface="Oswald"/>
                        </a:rPr>
                        <a:t>2</a:t>
                      </a:r>
                      <a:endParaRPr sz="10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swald"/>
                          <a:ea typeface="Oswald"/>
                          <a:cs typeface="Oswald"/>
                          <a:sym typeface="Oswald"/>
                        </a:rPr>
                        <a:t>Habstrakt</a:t>
                      </a:r>
                      <a:endParaRPr sz="10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swald"/>
                          <a:ea typeface="Oswald"/>
                          <a:cs typeface="Oswald"/>
                          <a:sym typeface="Oswald"/>
                        </a:rPr>
                        <a:t>House</a:t>
                      </a:r>
                      <a:endParaRPr sz="10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swald"/>
                          <a:ea typeface="Oswald"/>
                          <a:cs typeface="Oswald"/>
                          <a:sym typeface="Oswald"/>
                        </a:rPr>
                        <a:t>3</a:t>
                      </a:r>
                      <a:endParaRPr sz="10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swald"/>
                          <a:ea typeface="Oswald"/>
                          <a:cs typeface="Oswald"/>
                          <a:sym typeface="Oswald"/>
                        </a:rPr>
                        <a:t>Dela Moontribe</a:t>
                      </a:r>
                      <a:endParaRPr sz="10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swald"/>
                          <a:ea typeface="Oswald"/>
                          <a:cs typeface="Oswald"/>
                          <a:sym typeface="Oswald"/>
                        </a:rPr>
                        <a:t>Drum and Bass</a:t>
                      </a:r>
                      <a:endParaRPr sz="10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swald"/>
                          <a:ea typeface="Oswald"/>
                          <a:cs typeface="Oswald"/>
                          <a:sym typeface="Oswald"/>
                        </a:rPr>
                        <a:t>4</a:t>
                      </a:r>
                      <a:endParaRPr sz="10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swald"/>
                          <a:ea typeface="Oswald"/>
                          <a:cs typeface="Oswald"/>
                          <a:sym typeface="Oswald"/>
                        </a:rPr>
                        <a:t>Space Jesus</a:t>
                      </a:r>
                      <a:endParaRPr sz="10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swald"/>
                          <a:ea typeface="Oswald"/>
                          <a:cs typeface="Oswald"/>
                          <a:sym typeface="Oswald"/>
                        </a:rPr>
                        <a:t>Bass</a:t>
                      </a:r>
                      <a:endParaRPr sz="10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9" name="Google Shape;79;p17"/>
          <p:cNvSpPr txBox="1"/>
          <p:nvPr/>
        </p:nvSpPr>
        <p:spPr>
          <a:xfrm>
            <a:off x="4670875" y="156200"/>
            <a:ext cx="28005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Songs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198100" y="2773650"/>
            <a:ext cx="17295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Artists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81" name="Google Shape;81;p17"/>
          <p:cNvCxnSpPr/>
          <p:nvPr/>
        </p:nvCxnSpPr>
        <p:spPr>
          <a:xfrm flipH="1" rot="10800000">
            <a:off x="1044725" y="2700075"/>
            <a:ext cx="7464300" cy="647100"/>
          </a:xfrm>
          <a:prstGeom prst="curvedConnector3">
            <a:avLst>
              <a:gd fmla="val 43348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40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swald"/>
                <a:ea typeface="Oswald"/>
                <a:cs typeface="Oswald"/>
                <a:sym typeface="Oswald"/>
              </a:rPr>
              <a:t>Areas for Improvement and </a:t>
            </a:r>
            <a:endParaRPr sz="30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swald"/>
                <a:ea typeface="Oswald"/>
                <a:cs typeface="Oswald"/>
                <a:sym typeface="Oswald"/>
              </a:rPr>
              <a:t>Future Design Aspirations (BestBeatMatch</a:t>
            </a:r>
            <a:r>
              <a:rPr baseline="30000" lang="en" sz="3000">
                <a:latin typeface="Oswald"/>
                <a:ea typeface="Oswald"/>
                <a:cs typeface="Oswald"/>
                <a:sym typeface="Oswald"/>
              </a:rPr>
              <a:t>T</a:t>
            </a:r>
            <a:r>
              <a:rPr baseline="30000" lang="en" sz="3000">
                <a:latin typeface="Oswald"/>
                <a:ea typeface="Oswald"/>
                <a:cs typeface="Oswald"/>
                <a:sym typeface="Oswald"/>
              </a:rPr>
              <a:t>M</a:t>
            </a:r>
            <a:r>
              <a:rPr lang="en" sz="3000">
                <a:latin typeface="Oswald"/>
                <a:ea typeface="Oswald"/>
                <a:cs typeface="Oswald"/>
                <a:sym typeface="Oswald"/>
              </a:rPr>
              <a:t>)</a:t>
            </a:r>
            <a:endParaRPr sz="30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Oswald"/>
              <a:ea typeface="Oswald"/>
              <a:cs typeface="Oswald"/>
              <a:sym typeface="Oswa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Oswald"/>
              <a:buChar char="●"/>
            </a:pPr>
            <a:r>
              <a:rPr lang="en" sz="3000">
                <a:latin typeface="Oswald"/>
                <a:ea typeface="Oswald"/>
                <a:cs typeface="Oswald"/>
                <a:sym typeface="Oswald"/>
              </a:rPr>
              <a:t>Lack of GUI means that users must type commands, not optimal for the command line inept</a:t>
            </a:r>
            <a:endParaRPr sz="3000">
              <a:latin typeface="Oswald"/>
              <a:ea typeface="Oswald"/>
              <a:cs typeface="Oswald"/>
              <a:sym typeface="Oswa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Oswald"/>
              <a:buChar char="●"/>
            </a:pPr>
            <a:r>
              <a:rPr lang="en" sz="3000">
                <a:latin typeface="Oswald"/>
                <a:ea typeface="Oswald"/>
                <a:cs typeface="Oswald"/>
                <a:sym typeface="Oswald"/>
              </a:rPr>
              <a:t>Implement BetterBeatMatch as a feature of mixing software such as Mixxx</a:t>
            </a:r>
            <a:endParaRPr sz="3000">
              <a:latin typeface="Oswald"/>
              <a:ea typeface="Oswald"/>
              <a:cs typeface="Oswald"/>
              <a:sym typeface="Oswa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Oswald"/>
              <a:buChar char="●"/>
            </a:pPr>
            <a:r>
              <a:rPr lang="en" sz="3000">
                <a:latin typeface="Oswald"/>
                <a:ea typeface="Oswald"/>
                <a:cs typeface="Oswald"/>
                <a:sym typeface="Oswald"/>
              </a:rPr>
              <a:t>Optimize for unorganized data from a single CSV</a:t>
            </a:r>
            <a:endParaRPr sz="30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1700"/>
            <a:ext cx="9144000" cy="52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63575" y="-197312"/>
            <a:ext cx="10052675" cy="55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